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0" r:id="rId6"/>
    <p:sldId id="268" r:id="rId7"/>
    <p:sldId id="261" r:id="rId8"/>
    <p:sldId id="262" r:id="rId9"/>
    <p:sldId id="263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5"/>
    <p:restoredTop sz="94694"/>
  </p:normalViewPr>
  <p:slideViewPr>
    <p:cSldViewPr snapToGrid="0">
      <p:cViewPr varScale="1">
        <p:scale>
          <a:sx n="121" d="100"/>
          <a:sy n="121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58DD7-53B3-C840-8C6E-0C8D6A97718C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5D145-01DB-C946-8369-4E3FB7DFF8B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6086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CA66-0A67-CA87-1086-0080208A7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F2D02-CE8A-9472-4A8D-B82851487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BDAB-6830-9F2B-5DF7-EE93D1B6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A272-1496-2C8D-5703-325F0AC7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FD3EE-422B-125F-A993-689F3942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4882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5911-1F58-F176-22FB-CB11C0BF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DCAC4-39D2-A645-BA11-CEC4E60DD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C010C-5C8F-2148-0AD5-5B5030DA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79C23-935F-8482-E9E0-15C671AC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909A3-669D-EC5A-C2BB-C5B40C55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5694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52B7D-A567-3523-94F8-1215890E4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9850B-F9BB-C0B5-0F21-0DAFBEE0E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1D17B-FEBB-0800-782F-2F4BBCFC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61DF4-AA82-C0B1-383C-4151443A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7A7A-B414-8533-7705-0CDB7B2F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348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A242-658D-DA19-FF7A-AE88328E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5865-F76F-EFEF-99D9-EAB13C1D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FAA8-DF62-BE5C-1DBE-4F75B7F1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6B53-3157-F38A-9B8E-E5C8832D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559EC-6166-FB84-A276-555E4BE4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745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A63C-41EE-5588-F905-B2CE1113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97738-78AF-4AB1-1BB5-C97AFDC90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983E8-CE88-4199-F2BF-3ECC5992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191AE-4998-3958-4353-7D666805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4F47C-74F5-E954-6B33-9089182A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92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B466-CDA5-0A5F-B16C-9A84916F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14BE-E317-4C84-A331-4F53C39CF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6E46A-080D-2F36-862A-0BA9088D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95797-FB09-9EFB-BE5B-7B0F398F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BC57B-EDA6-408E-9412-64E45C74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1F97F-F3A0-BC28-BB4B-B43AAEC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9982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163F-9BC1-6DF5-4A13-27BBAE24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B4744-081E-720E-F3B8-8273CA317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393E9-3D41-E327-CC29-B99FD4B1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DB1BC-22C9-5304-C136-EBFCA81FE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F044F-4B87-8507-F396-C7A18EC82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B8EB5-A1E1-FD69-20A0-5CE46FD4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C052B-EA1F-A96E-E4F6-603C01A0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1E20B-4246-D451-13BE-33025D98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5121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DEB5-142D-9AAD-8109-ACAE6BDA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36A5E-EFB3-2F29-7F07-B3190290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EB102-EE2C-4F3E-0DCC-583FD0BD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92E06-D703-31E0-E676-E67D72F9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964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3A430-B4B7-70F9-3E6A-1F3E74B0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734F6-2913-031F-DF41-9130583A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9789-E9F0-EA46-0C6E-507BF564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4938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4A6C-510F-AD70-9308-608AE414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9F0F-7B51-E964-A017-00912A13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3F8C2-EF09-8A30-0229-E030B3566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36874-7080-5B3D-EBD1-6B15058F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A5B86-19E1-FA96-1F30-3FBBA14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2D99C-2A9D-0BCD-714E-270DBCB7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4715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BCE1-7F92-3B82-054A-133DBD37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C00D1-C17E-5B92-02C5-94CD8E3C3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3E167-273A-7CA6-F058-5B5A34615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E3A0F-6932-A51E-5D69-36B71F3D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D46AD-6E64-80A1-84B1-D57C812D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E9BC-AD30-6475-3CAB-7BFB3628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341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CDCCF-4984-79AF-0B52-764110CF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8CC8-4AF8-890E-E9ED-1AB04C90B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9090-F442-63F1-29FC-5975A788A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C26FF-24AC-B14D-B971-C290A5254654}" type="datetimeFigureOut">
              <a:rPr lang="en-RU" smtClean="0"/>
              <a:t>27.03.2024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9935-80B9-BF1E-D880-FC12F2855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8D111-EC6E-D117-1502-82780E547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438B6-8248-5847-B284-4A5A34B9F22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690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F15-3337-A012-F81E-BB87E1706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Введение в </a:t>
            </a:r>
            <a:r>
              <a:rPr lang="en-US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CNN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A74D9-7814-F230-CFA7-B294E3205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Нейронные сети в </a:t>
            </a:r>
            <a:r>
              <a:rPr lang="en-US" b="1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Python</a:t>
            </a:r>
            <a:endParaRPr lang="en-RU" b="1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Слой свертки в </a:t>
            </a:r>
            <a:r>
              <a:rPr lang="en-US" dirty="0" err="1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keras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AAAB8-B17E-765B-1231-17A3D0F2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0135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Интеграция уровня свертки в сеть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5628C-9C85-0617-CEAF-82D216A75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2400"/>
            <a:ext cx="10061448" cy="38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Интеграция уровня свертки в сеть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A9FFA-FFD2-65B2-7DC8-86C15648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8528"/>
            <a:ext cx="4811664" cy="38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C0B6E0-33CC-100D-E6D0-B77BAC611493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Настройки свертки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42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DF7D0-CB64-CAE7-CCD5-1E8B026E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88442" cy="46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с нулевым отступом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73805-7C16-719E-34C9-7819BB2B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0642"/>
            <a:ext cx="5078383" cy="52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с нулевым отступом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BB811-8773-5CC0-1717-581FF9A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38680" cy="2074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3F165A-E316-AF60-710C-2CF409763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8031"/>
            <a:ext cx="10438678" cy="221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3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Расчет размера изображения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FBA8B-459C-357A-5CA7-03BBD13E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4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6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с размахом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4D052-3992-9722-CED5-319FB471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8" y="1792859"/>
            <a:ext cx="5105672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с размахом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707F7-32BB-F1BE-945A-90A9532F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14430"/>
            <a:ext cx="9862009" cy="20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8476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Использование корреляции в изображениях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70329A-CCBD-D53C-D25E-F1D92CB9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33387" cy="2546554"/>
          </a:xfrm>
        </p:spPr>
        <p:txBody>
          <a:bodyPr>
            <a:normAutofit/>
          </a:bodyPr>
          <a:lstStyle/>
          <a:p>
            <a:r>
              <a:rPr lang="ru-RU" dirty="0"/>
              <a:t>Естественные изображения содержат пространственные корреляции. </a:t>
            </a:r>
          </a:p>
          <a:p>
            <a:r>
              <a:rPr lang="ru-RU" dirty="0"/>
              <a:t>Например, пиксели вдоль контура или края. </a:t>
            </a:r>
          </a:p>
          <a:p>
            <a:r>
              <a:rPr lang="ru-RU" dirty="0"/>
              <a:t>Как мы можем использовать эти корреляции?</a:t>
            </a:r>
          </a:p>
        </p:txBody>
      </p:sp>
    </p:spTree>
    <p:extLst>
      <p:ext uri="{BB962C8B-B14F-4D97-AF65-F5344CB8AC3E}">
        <p14:creationId xmlns:p14="http://schemas.microsoft.com/office/powerpoint/2010/main" val="110214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Что такое свертка?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88866-17E2-D4BB-5EEB-E564802E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9548"/>
            <a:ext cx="8698992" cy="50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2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в одной размерности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2B9F4-4043-55AD-26B1-D6C99DD86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8319"/>
            <a:ext cx="8790432" cy="40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0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изображения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9CDF0-56AA-4A2E-6183-91C4E95F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112"/>
            <a:ext cx="10143744" cy="48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изображения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F5338-791E-C207-9C56-9749D4DB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5" y="1231872"/>
            <a:ext cx="5681991" cy="56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 в двумерной размерности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1A641-039E-7646-411E-0F3C6114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649"/>
            <a:ext cx="9649968" cy="42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4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555A-8A22-A579-81D2-6649171B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2062" cy="1325563"/>
          </a:xfrm>
        </p:spPr>
        <p:txBody>
          <a:bodyPr/>
          <a:lstStyle/>
          <a:p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Свертка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DF7D0-CB64-CAE7-CCD5-1E8B026E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288442" cy="46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C0B6E0-33CC-100D-E6D0-B77BAC611493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Реализация в </a:t>
            </a:r>
            <a:r>
              <a:rPr lang="en-US" dirty="0" err="1"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keras</a:t>
            </a:r>
            <a:endParaRPr lang="en-RU" dirty="0"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63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7438</TotalTime>
  <Words>86</Words>
  <Application>Microsoft Macintosh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Fira Code Retina</vt:lpstr>
      <vt:lpstr>Office Theme</vt:lpstr>
      <vt:lpstr>Введение в CNN</vt:lpstr>
      <vt:lpstr>Использование корреляции в изображениях</vt:lpstr>
      <vt:lpstr>Что такое свертка?</vt:lpstr>
      <vt:lpstr>Свертка в одной размерности</vt:lpstr>
      <vt:lpstr>Свертка изображения</vt:lpstr>
      <vt:lpstr>Свертка изображения</vt:lpstr>
      <vt:lpstr>Свертка в двумерной размерности</vt:lpstr>
      <vt:lpstr>Свертка</vt:lpstr>
      <vt:lpstr>PowerPoint Presentation</vt:lpstr>
      <vt:lpstr>Слой свертки в keras</vt:lpstr>
      <vt:lpstr>Интеграция уровня свертки в сеть</vt:lpstr>
      <vt:lpstr>Интеграция уровня свертки в сеть</vt:lpstr>
      <vt:lpstr>PowerPoint Presentation</vt:lpstr>
      <vt:lpstr>Свертка</vt:lpstr>
      <vt:lpstr>Свертка с нулевым отступом</vt:lpstr>
      <vt:lpstr>Свертка с нулевым отступом</vt:lpstr>
      <vt:lpstr>Расчет размера изображения</vt:lpstr>
      <vt:lpstr>Свертка с размахом</vt:lpstr>
      <vt:lpstr>Свертка с размахом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глубокое обучение </dc:title>
  <dc:creator>Artem Golubnichiy</dc:creator>
  <cp:lastModifiedBy>Artem Golubnichiy</cp:lastModifiedBy>
  <cp:revision>31</cp:revision>
  <dcterms:created xsi:type="dcterms:W3CDTF">2024-01-29T07:44:11Z</dcterms:created>
  <dcterms:modified xsi:type="dcterms:W3CDTF">2024-03-28T05:35:29Z</dcterms:modified>
</cp:coreProperties>
</file>